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3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63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17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93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47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21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38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29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67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0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734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18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00D0C-4245-4639-8BF2-6DFB52BB9EE9}" type="datetimeFigureOut">
              <a:rPr lang="pt-BR" smtClean="0"/>
              <a:t>31/05/2021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E09F7-71E1-4BDE-B6DD-C7F1954555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77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9486" cy="3212976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50288" y="320007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dirty="0"/>
              <a:t>NOME DO TRABALHO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29716" y="4365104"/>
            <a:ext cx="5144616" cy="98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AUTOR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15861" y="5030122"/>
            <a:ext cx="5144616" cy="98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GT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70103"/>
            <a:ext cx="2924944" cy="292494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132575"/>
            <a:ext cx="2051720" cy="62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93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TEXTO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805264"/>
            <a:ext cx="3312368" cy="818154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17728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dirty="0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637998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CONTATO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Contato</a:t>
            </a:r>
          </a:p>
        </p:txBody>
      </p:sp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805264"/>
            <a:ext cx="3312368" cy="81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983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</Words>
  <Application>Microsoft Office PowerPoint</Application>
  <PresentationFormat>Apresentação na tela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do Office</vt:lpstr>
      <vt:lpstr>Apresentação do PowerPoint</vt:lpstr>
      <vt:lpstr>TEXTO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Chrisrie Gomes</dc:creator>
  <cp:lastModifiedBy>Daniel Reis Silva</cp:lastModifiedBy>
  <cp:revision>3</cp:revision>
  <dcterms:created xsi:type="dcterms:W3CDTF">2021-05-23T13:06:44Z</dcterms:created>
  <dcterms:modified xsi:type="dcterms:W3CDTF">2021-05-31T17:53:47Z</dcterms:modified>
</cp:coreProperties>
</file>